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5"/>
  </p:notesMasterIdLst>
  <p:sldIdLst>
    <p:sldId id="256" r:id="rId2"/>
    <p:sldId id="336" r:id="rId3"/>
    <p:sldId id="275" r:id="rId4"/>
    <p:sldId id="470" r:id="rId5"/>
    <p:sldId id="439" r:id="rId6"/>
    <p:sldId id="440" r:id="rId7"/>
    <p:sldId id="276" r:id="rId8"/>
    <p:sldId id="310" r:id="rId9"/>
    <p:sldId id="443" r:id="rId10"/>
    <p:sldId id="442" r:id="rId11"/>
    <p:sldId id="479" r:id="rId12"/>
    <p:sldId id="260" r:id="rId13"/>
    <p:sldId id="261" r:id="rId14"/>
    <p:sldId id="466" r:id="rId15"/>
    <p:sldId id="483" r:id="rId16"/>
    <p:sldId id="472" r:id="rId17"/>
    <p:sldId id="473" r:id="rId18"/>
    <p:sldId id="474" r:id="rId19"/>
    <p:sldId id="467" r:id="rId20"/>
    <p:sldId id="262" r:id="rId21"/>
    <p:sldId id="475" r:id="rId22"/>
    <p:sldId id="459" r:id="rId23"/>
    <p:sldId id="476" r:id="rId24"/>
    <p:sldId id="477" r:id="rId25"/>
    <p:sldId id="478" r:id="rId26"/>
    <p:sldId id="454" r:id="rId27"/>
    <p:sldId id="311" r:id="rId28"/>
    <p:sldId id="390" r:id="rId29"/>
    <p:sldId id="468" r:id="rId30"/>
    <p:sldId id="441" r:id="rId31"/>
    <p:sldId id="455" r:id="rId32"/>
    <p:sldId id="481" r:id="rId33"/>
    <p:sldId id="48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04"/>
    <p:restoredTop sz="88815" autoAdjust="0"/>
  </p:normalViewPr>
  <p:slideViewPr>
    <p:cSldViewPr snapToGrid="0" snapToObjects="1">
      <p:cViewPr varScale="1">
        <p:scale>
          <a:sx n="112" d="100"/>
          <a:sy n="112"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12/13/20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163912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302736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2131533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361555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105566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1048762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797018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3634773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70526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27</a:t>
            </a:fld>
            <a:endParaRPr lang="en-US"/>
          </a:p>
        </p:txBody>
      </p:sp>
    </p:spTree>
    <p:extLst>
      <p:ext uri="{BB962C8B-B14F-4D97-AF65-F5344CB8AC3E}">
        <p14:creationId xmlns:p14="http://schemas.microsoft.com/office/powerpoint/2010/main" val="189413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159931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1439862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3262859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59156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8</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9</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3911474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27B86DA-473B-7D4E-A64D-E12C9062E5C9}" type="datetime1">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03F3449C-5FF8-9B40-B1BD-60025C0A4D05}" type="datetime1">
              <a:rPr lang="en-US" smtClean="0"/>
              <a:t>12/13/20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EE19B34E-C946-C641-8779-16E5E24BB877}" type="datetime1">
              <a:rPr lang="en-US" smtClean="0"/>
              <a:t>12/13/20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4F77C-47AC-CD44-B703-55850A3E2131}" type="datetime1">
              <a:rPr lang="en-US" smtClean="0"/>
              <a:t>12/13/20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7F072-9039-994A-8792-FD3BCF690B55}" type="datetime1">
              <a:rPr lang="en-US" smtClean="0"/>
              <a:t>12/13/20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C9B48-2A38-274A-A15B-3BD4937EBD36}" type="datetime1">
              <a:rPr lang="en-US" smtClean="0"/>
              <a:t>12/13/20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CC8A52-2B0D-3B49-9541-F8806878DBD1}" type="datetime1">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0B7EB-F0F3-674B-964B-FAA453C51749}" type="datetime1">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2A8C7D-A813-1044-A2FE-3F1CF0AA556E}" type="datetime1">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92053-098F-454C-B7CB-8A3635B1DD46}" type="datetime1">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E911E-69B4-8243-9A56-91F35F46597A}" type="datetime1">
              <a:rPr lang="en-US" smtClean="0"/>
              <a:t>12/13/20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A3E39-49B0-2741-B822-EE76AFE05621}" type="datetime1">
              <a:rPr lang="en-US" smtClean="0"/>
              <a:t>12/13/20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001B4E-F244-164F-B58F-D55422794759}" type="datetime1">
              <a:rPr lang="en-US" smtClean="0"/>
              <a:t>12/13/20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C4F45-520B-4A48-A8AB-37E5F326665F}" type="datetime1">
              <a:rPr lang="en-US" smtClean="0"/>
              <a:t>12/13/20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294C3A7-783D-884F-A791-4FDE87B5D9D3}" type="datetime1">
              <a:rPr lang="en-US" smtClean="0"/>
              <a:t>12/13/20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89083C9-FA8F-594E-BE82-F0C5D0B0B67C}" type="datetime1">
              <a:rPr lang="en-US" smtClean="0"/>
              <a:t>12/13/20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rstudio.com/wp-content/uploads/2015/02/rmarkdown-cheatsheet.pd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a:bodyPr>
          <a:lstStyle/>
          <a:p>
            <a:r>
              <a:rPr lang="en-US" b="1" dirty="0"/>
              <a:t>Reproducible Reporting</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b="1" dirty="0"/>
              <a:t>Patrick Mathias</a:t>
            </a:r>
            <a:endParaRPr lang="en-US" sz="2000" b="1" dirty="0"/>
          </a:p>
          <a:p>
            <a:r>
              <a:rPr lang="en-US" sz="2400" dirty="0"/>
              <a:t>December 13, 2020</a:t>
            </a:r>
            <a:endParaRPr lang="en-US" dirty="0"/>
          </a:p>
        </p:txBody>
      </p:sp>
      <p:sp>
        <p:nvSpPr>
          <p:cNvPr id="2" name="Slide Number Placeholder 1">
            <a:extLst>
              <a:ext uri="{FF2B5EF4-FFF2-40B4-BE49-F238E27FC236}">
                <a16:creationId xmlns:a16="http://schemas.microsoft.com/office/drawing/2014/main" id="{5E7BC2E5-7DCE-184A-A396-2E7454659A62}"/>
              </a:ext>
            </a:extLst>
          </p:cNvPr>
          <p:cNvSpPr>
            <a:spLocks noGrp="1"/>
          </p:cNvSpPr>
          <p:nvPr>
            <p:ph type="sldNum" sz="quarter" idx="12"/>
          </p:nvPr>
        </p:nvSpPr>
        <p:spPr/>
        <p:txBody>
          <a:bodyPr/>
          <a:lstStyle/>
          <a:p>
            <a:fld id="{FBFEA71B-C421-F54F-A3C7-C1F2690B2CD4}" type="slidenum">
              <a:rPr lang="en-US" smtClean="0"/>
              <a:t>1</a:t>
            </a:fld>
            <a:endParaRPr lang="en-US"/>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rotWithShape="1">
          <a:blip r:embed="rId2"/>
          <a:srcRect t="7431"/>
          <a:stretch/>
        </p:blipFill>
        <p:spPr>
          <a:xfrm>
            <a:off x="2314532" y="250521"/>
            <a:ext cx="7135199" cy="6098626"/>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766087" y="5312812"/>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766087" y="1380878"/>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766086" y="4061988"/>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
        <p:nvSpPr>
          <p:cNvPr id="2" name="Slide Number Placeholder 1">
            <a:extLst>
              <a:ext uri="{FF2B5EF4-FFF2-40B4-BE49-F238E27FC236}">
                <a16:creationId xmlns:a16="http://schemas.microsoft.com/office/drawing/2014/main" id="{0EA8CBDD-06FA-D648-8F70-B3CEB9EC3B9C}"/>
              </a:ext>
            </a:extLst>
          </p:cNvPr>
          <p:cNvSpPr>
            <a:spLocks noGrp="1"/>
          </p:cNvSpPr>
          <p:nvPr>
            <p:ph type="sldNum" sz="quarter" idx="12"/>
          </p:nvPr>
        </p:nvSpPr>
        <p:spPr/>
        <p:txBody>
          <a:bodyPr/>
          <a:lstStyle/>
          <a:p>
            <a:fld id="{FBFEA71B-C421-F54F-A3C7-C1F2690B2CD4}" type="slidenum">
              <a:rPr lang="en-US" smtClean="0"/>
              <a:t>11</a:t>
            </a:fld>
            <a:endParaRPr lang="en-US"/>
          </a:p>
        </p:txBody>
      </p:sp>
    </p:spTree>
    <p:extLst>
      <p:ext uri="{BB962C8B-B14F-4D97-AF65-F5344CB8AC3E}">
        <p14:creationId xmlns:p14="http://schemas.microsoft.com/office/powerpoint/2010/main" val="292056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4" name="Slide Number Placeholder 3">
            <a:extLst>
              <a:ext uri="{FF2B5EF4-FFF2-40B4-BE49-F238E27FC236}">
                <a16:creationId xmlns:a16="http://schemas.microsoft.com/office/drawing/2014/main" id="{EAFC6C82-361D-9C48-BD9C-0C0A00E4B633}"/>
              </a:ext>
            </a:extLst>
          </p:cNvPr>
          <p:cNvSpPr>
            <a:spLocks noGrp="1"/>
          </p:cNvSpPr>
          <p:nvPr>
            <p:ph type="sldNum" sz="quarter" idx="12"/>
          </p:nvPr>
        </p:nvSpPr>
        <p:spPr/>
        <p:txBody>
          <a:bodyPr/>
          <a:lstStyle/>
          <a:p>
            <a:fld id="{FBFEA71B-C421-F54F-A3C7-C1F2690B2CD4}" type="slidenum">
              <a:rPr lang="en-US" smtClean="0"/>
              <a:t>12</a:t>
            </a:fld>
            <a:endParaRPr lang="en-US"/>
          </a:p>
        </p:txBody>
      </p:sp>
    </p:spTree>
    <p:extLst>
      <p:ext uri="{BB962C8B-B14F-4D97-AF65-F5344CB8AC3E}">
        <p14:creationId xmlns:p14="http://schemas.microsoft.com/office/powerpoint/2010/main" val="29843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
        <p:nvSpPr>
          <p:cNvPr id="4" name="Slide Number Placeholder 3">
            <a:extLst>
              <a:ext uri="{FF2B5EF4-FFF2-40B4-BE49-F238E27FC236}">
                <a16:creationId xmlns:a16="http://schemas.microsoft.com/office/drawing/2014/main" id="{C64FBEB1-7A89-C84E-A12A-CCCC3D90017A}"/>
              </a:ext>
            </a:extLst>
          </p:cNvPr>
          <p:cNvSpPr>
            <a:spLocks noGrp="1"/>
          </p:cNvSpPr>
          <p:nvPr>
            <p:ph type="sldNum" sz="quarter" idx="12"/>
          </p:nvPr>
        </p:nvSpPr>
        <p:spPr/>
        <p:txBody>
          <a:bodyPr/>
          <a:lstStyle/>
          <a:p>
            <a:fld id="{FBFEA71B-C421-F54F-A3C7-C1F2690B2CD4}" type="slidenum">
              <a:rPr lang="en-US" smtClean="0"/>
              <a:t>13</a:t>
            </a:fld>
            <a:endParaRPr lang="en-US"/>
          </a:p>
        </p:txBody>
      </p:sp>
    </p:spTree>
    <p:extLst>
      <p:ext uri="{BB962C8B-B14F-4D97-AF65-F5344CB8AC3E}">
        <p14:creationId xmlns:p14="http://schemas.microsoft.com/office/powerpoint/2010/main" val="26472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
        <p:nvSpPr>
          <p:cNvPr id="2" name="Slide Number Placeholder 1">
            <a:extLst>
              <a:ext uri="{FF2B5EF4-FFF2-40B4-BE49-F238E27FC236}">
                <a16:creationId xmlns:a16="http://schemas.microsoft.com/office/drawing/2014/main" id="{6A84E918-15B7-374A-A763-B6137E009D85}"/>
              </a:ext>
            </a:extLst>
          </p:cNvPr>
          <p:cNvSpPr>
            <a:spLocks noGrp="1"/>
          </p:cNvSpPr>
          <p:nvPr>
            <p:ph type="sldNum" sz="quarter" idx="12"/>
          </p:nvPr>
        </p:nvSpPr>
        <p:spPr/>
        <p:txBody>
          <a:bodyPr/>
          <a:lstStyle/>
          <a:p>
            <a:fld id="{FBFEA71B-C421-F54F-A3C7-C1F2690B2CD4}" type="slidenum">
              <a:rPr lang="en-US" smtClean="0"/>
              <a:t>14</a:t>
            </a:fld>
            <a:endParaRPr lang="en-US"/>
          </a:p>
        </p:txBody>
      </p:sp>
      <p:pic>
        <p:nvPicPr>
          <p:cNvPr id="10" name="Picture 9">
            <a:extLst>
              <a:ext uri="{FF2B5EF4-FFF2-40B4-BE49-F238E27FC236}">
                <a16:creationId xmlns:a16="http://schemas.microsoft.com/office/drawing/2014/main" id="{CA68ECA1-E649-2D45-BBE9-FB083133F237}"/>
              </a:ext>
            </a:extLst>
          </p:cNvPr>
          <p:cNvPicPr>
            <a:picLocks noChangeAspect="1"/>
          </p:cNvPicPr>
          <p:nvPr/>
        </p:nvPicPr>
        <p:blipFill>
          <a:blip r:embed="rId5"/>
          <a:stretch>
            <a:fillRect/>
          </a:stretch>
        </p:blipFill>
        <p:spPr>
          <a:xfrm>
            <a:off x="5651071" y="2617940"/>
            <a:ext cx="6540929" cy="2762751"/>
          </a:xfrm>
          <a:prstGeom prst="rect">
            <a:avLst/>
          </a:prstGeom>
        </p:spPr>
      </p:pic>
      <p:grpSp>
        <p:nvGrpSpPr>
          <p:cNvPr id="5" name="Group 4">
            <a:extLst>
              <a:ext uri="{FF2B5EF4-FFF2-40B4-BE49-F238E27FC236}">
                <a16:creationId xmlns:a16="http://schemas.microsoft.com/office/drawing/2014/main" id="{E91774CD-2DAB-1B42-9BA4-6E4DF68F2355}"/>
              </a:ext>
            </a:extLst>
          </p:cNvPr>
          <p:cNvGrpSpPr/>
          <p:nvPr/>
        </p:nvGrpSpPr>
        <p:grpSpPr>
          <a:xfrm>
            <a:off x="0" y="2242160"/>
            <a:ext cx="5529630" cy="3513550"/>
            <a:chOff x="0" y="2242160"/>
            <a:chExt cx="5529630" cy="3513550"/>
          </a:xfrm>
        </p:grpSpPr>
        <p:pic>
          <p:nvPicPr>
            <p:cNvPr id="8" name="Picture 7">
              <a:extLst>
                <a:ext uri="{FF2B5EF4-FFF2-40B4-BE49-F238E27FC236}">
                  <a16:creationId xmlns:a16="http://schemas.microsoft.com/office/drawing/2014/main" id="{1A50C1B8-4143-6A4A-BC8B-6680FB8920C4}"/>
                </a:ext>
              </a:extLst>
            </p:cNvPr>
            <p:cNvPicPr>
              <a:picLocks noChangeAspect="1"/>
            </p:cNvPicPr>
            <p:nvPr/>
          </p:nvPicPr>
          <p:blipFill>
            <a:blip r:embed="rId6"/>
            <a:stretch>
              <a:fillRect/>
            </a:stretch>
          </p:blipFill>
          <p:spPr>
            <a:xfrm>
              <a:off x="90384" y="2242160"/>
              <a:ext cx="5439246" cy="3513550"/>
            </a:xfrm>
            <a:prstGeom prst="rect">
              <a:avLst/>
            </a:prstGeom>
          </p:spPr>
        </p:pic>
        <p:sp>
          <p:nvSpPr>
            <p:cNvPr id="4" name="Rounded Rectangle 3">
              <a:extLst>
                <a:ext uri="{FF2B5EF4-FFF2-40B4-BE49-F238E27FC236}">
                  <a16:creationId xmlns:a16="http://schemas.microsoft.com/office/drawing/2014/main" id="{ED4EC3F4-B290-8A40-8CE8-17CCFEC9D38E}"/>
                </a:ext>
              </a:extLst>
            </p:cNvPr>
            <p:cNvSpPr/>
            <p:nvPr/>
          </p:nvSpPr>
          <p:spPr>
            <a:xfrm>
              <a:off x="0" y="3349128"/>
              <a:ext cx="4605051" cy="1454226"/>
            </a:xfrm>
            <a:prstGeom prst="round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8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a:t>	author</a:t>
            </a:r>
            <a:r>
              <a:rPr lang="en-US" dirty="0"/>
              <a:t>: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15</a:t>
            </a:fld>
            <a:endParaRPr lang="en-US"/>
          </a:p>
        </p:txBody>
      </p:sp>
    </p:spTree>
    <p:extLst>
      <p:ext uri="{BB962C8B-B14F-4D97-AF65-F5344CB8AC3E}">
        <p14:creationId xmlns:p14="http://schemas.microsoft.com/office/powerpoint/2010/main" val="299146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6940"/>
          <a:stretch/>
        </p:blipFill>
        <p:spPr>
          <a:xfrm>
            <a:off x="1587944" y="237994"/>
            <a:ext cx="9016112" cy="6382011"/>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518237"/>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65590DA-F388-A943-8750-CFAA836C52E8}"/>
              </a:ext>
            </a:extLst>
          </p:cNvPr>
          <p:cNvSpPr>
            <a:spLocks noGrp="1"/>
          </p:cNvSpPr>
          <p:nvPr>
            <p:ph type="sldNum" sz="quarter" idx="12"/>
          </p:nvPr>
        </p:nvSpPr>
        <p:spPr/>
        <p:txBody>
          <a:bodyPr/>
          <a:lstStyle/>
          <a:p>
            <a:fld id="{FBFEA71B-C421-F54F-A3C7-C1F2690B2CD4}" type="slidenum">
              <a:rPr lang="en-US" smtClean="0"/>
              <a:t>16</a:t>
            </a:fld>
            <a:endParaRPr lang="en-US"/>
          </a:p>
        </p:txBody>
      </p:sp>
      <p:cxnSp>
        <p:nvCxnSpPr>
          <p:cNvPr id="6" name="Straight Arrow Connector 5">
            <a:extLst>
              <a:ext uri="{FF2B5EF4-FFF2-40B4-BE49-F238E27FC236}">
                <a16:creationId xmlns:a16="http://schemas.microsoft.com/office/drawing/2014/main" id="{CC32040D-9662-544A-A364-05894A394FFF}"/>
              </a:ext>
            </a:extLst>
          </p:cNvPr>
          <p:cNvCxnSpPr>
            <a:cxnSpLocks/>
          </p:cNvCxnSpPr>
          <p:nvPr/>
        </p:nvCxnSpPr>
        <p:spPr>
          <a:xfrm flipV="1">
            <a:off x="1002082" y="951979"/>
            <a:ext cx="989556" cy="789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4D2C98-1F8F-5046-AEF9-47FABA718B09}"/>
              </a:ext>
            </a:extLst>
          </p:cNvPr>
          <p:cNvSpPr txBox="1"/>
          <p:nvPr/>
        </p:nvSpPr>
        <p:spPr>
          <a:xfrm>
            <a:off x="14382" y="1684797"/>
            <a:ext cx="1340285" cy="523220"/>
          </a:xfrm>
          <a:prstGeom prst="rect">
            <a:avLst/>
          </a:prstGeom>
          <a:noFill/>
        </p:spPr>
        <p:txBody>
          <a:bodyPr wrap="square" rtlCol="0">
            <a:spAutoFit/>
          </a:bodyPr>
          <a:lstStyle/>
          <a:p>
            <a:r>
              <a:rPr lang="en-US" sz="2800" dirty="0"/>
              <a:t>Step 1</a:t>
            </a:r>
          </a:p>
        </p:txBody>
      </p:sp>
      <p:sp>
        <p:nvSpPr>
          <p:cNvPr id="9" name="TextBox 8">
            <a:extLst>
              <a:ext uri="{FF2B5EF4-FFF2-40B4-BE49-F238E27FC236}">
                <a16:creationId xmlns:a16="http://schemas.microsoft.com/office/drawing/2014/main" id="{77B56EDF-C70E-E14B-9BF2-346E0F401866}"/>
              </a:ext>
            </a:extLst>
          </p:cNvPr>
          <p:cNvSpPr txBox="1"/>
          <p:nvPr/>
        </p:nvSpPr>
        <p:spPr>
          <a:xfrm>
            <a:off x="5268686" y="2112967"/>
            <a:ext cx="1340285" cy="523220"/>
          </a:xfrm>
          <a:prstGeom prst="rect">
            <a:avLst/>
          </a:prstGeom>
          <a:noFill/>
        </p:spPr>
        <p:txBody>
          <a:bodyPr wrap="square" rtlCol="0">
            <a:spAutoFit/>
          </a:bodyPr>
          <a:lstStyle/>
          <a:p>
            <a:r>
              <a:rPr lang="en-US" sz="2800" dirty="0"/>
              <a:t>Step 2</a:t>
            </a:r>
          </a:p>
        </p:txBody>
      </p:sp>
    </p:spTree>
    <p:extLst>
      <p:ext uri="{BB962C8B-B14F-4D97-AF65-F5344CB8AC3E}">
        <p14:creationId xmlns:p14="http://schemas.microsoft.com/office/powerpoint/2010/main" val="3278771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894"/>
          <a:stretch/>
        </p:blipFill>
        <p:spPr>
          <a:xfrm>
            <a:off x="0" y="418432"/>
            <a:ext cx="12192000" cy="6021136"/>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125341"/>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D578998-C533-954A-A209-313741A45793}"/>
              </a:ext>
            </a:extLst>
          </p:cNvPr>
          <p:cNvSpPr>
            <a:spLocks noGrp="1"/>
          </p:cNvSpPr>
          <p:nvPr>
            <p:ph type="sldNum" sz="quarter" idx="12"/>
          </p:nvPr>
        </p:nvSpPr>
        <p:spPr>
          <a:xfrm>
            <a:off x="10837333" y="6583680"/>
            <a:ext cx="973667" cy="274320"/>
          </a:xfrm>
        </p:spPr>
        <p:txBody>
          <a:bodyPr/>
          <a:lstStyle/>
          <a:p>
            <a:fld id="{FBFEA71B-C421-F54F-A3C7-C1F2690B2CD4}" type="slidenum">
              <a:rPr lang="en-US" smtClean="0"/>
              <a:t>17</a:t>
            </a:fld>
            <a:endParaRPr lang="en-US" dirty="0"/>
          </a:p>
        </p:txBody>
      </p:sp>
      <p:sp>
        <p:nvSpPr>
          <p:cNvPr id="5" name="TextBox 4">
            <a:extLst>
              <a:ext uri="{FF2B5EF4-FFF2-40B4-BE49-F238E27FC236}">
                <a16:creationId xmlns:a16="http://schemas.microsoft.com/office/drawing/2014/main" id="{F30F70B7-B573-5B4F-9305-C6AD3C2DB8C0}"/>
              </a:ext>
            </a:extLst>
          </p:cNvPr>
          <p:cNvSpPr txBox="1"/>
          <p:nvPr/>
        </p:nvSpPr>
        <p:spPr>
          <a:xfrm>
            <a:off x="1490597" y="5303873"/>
            <a:ext cx="6050071" cy="523220"/>
          </a:xfrm>
          <a:prstGeom prst="rect">
            <a:avLst/>
          </a:prstGeom>
          <a:noFill/>
        </p:spPr>
        <p:txBody>
          <a:bodyPr wrap="square" rtlCol="0">
            <a:spAutoFit/>
          </a:bodyPr>
          <a:lstStyle/>
          <a:p>
            <a:pPr algn="ctr"/>
            <a:r>
              <a:rPr lang="en-US" sz="2800" dirty="0"/>
              <a:t>You may see this screen – click yes</a:t>
            </a:r>
          </a:p>
        </p:txBody>
      </p:sp>
    </p:spTree>
    <p:extLst>
      <p:ext uri="{BB962C8B-B14F-4D97-AF65-F5344CB8AC3E}">
        <p14:creationId xmlns:p14="http://schemas.microsoft.com/office/powerpoint/2010/main" val="301837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rotWithShape="1">
          <a:blip r:embed="rId2"/>
          <a:srcRect t="9497"/>
          <a:stretch/>
        </p:blipFill>
        <p:spPr>
          <a:xfrm>
            <a:off x="1657628" y="0"/>
            <a:ext cx="8876743" cy="6857999"/>
          </a:xfrm>
          <a:prstGeom prst="rect">
            <a:avLst/>
          </a:prstGeom>
        </p:spPr>
      </p:pic>
      <p:sp>
        <p:nvSpPr>
          <p:cNvPr id="2" name="Slide Number Placeholder 1">
            <a:extLst>
              <a:ext uri="{FF2B5EF4-FFF2-40B4-BE49-F238E27FC236}">
                <a16:creationId xmlns:a16="http://schemas.microsoft.com/office/drawing/2014/main" id="{FFD6B45F-3309-C94C-9417-674D656035E7}"/>
              </a:ext>
            </a:extLst>
          </p:cNvPr>
          <p:cNvSpPr>
            <a:spLocks noGrp="1"/>
          </p:cNvSpPr>
          <p:nvPr>
            <p:ph type="sldNum" sz="quarter" idx="12"/>
          </p:nvPr>
        </p:nvSpPr>
        <p:spPr/>
        <p:txBody>
          <a:bodyPr/>
          <a:lstStyle/>
          <a:p>
            <a:fld id="{FBFEA71B-C421-F54F-A3C7-C1F2690B2CD4}" type="slidenum">
              <a:rPr lang="en-US" smtClean="0"/>
              <a:t>18</a:t>
            </a:fld>
            <a:endParaRPr lang="en-US"/>
          </a:p>
        </p:txBody>
      </p:sp>
    </p:spTree>
    <p:extLst>
      <p:ext uri="{BB962C8B-B14F-4D97-AF65-F5344CB8AC3E}">
        <p14:creationId xmlns:p14="http://schemas.microsoft.com/office/powerpoint/2010/main" val="596844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19</a:t>
            </a:fld>
            <a:endParaRPr lang="en-US"/>
          </a:p>
        </p:txBody>
      </p:sp>
    </p:spTree>
    <p:extLst>
      <p:ext uri="{BB962C8B-B14F-4D97-AF65-F5344CB8AC3E}">
        <p14:creationId xmlns:p14="http://schemas.microsoft.com/office/powerpoint/2010/main" val="305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3F7178F2-C025-224D-9C6E-AC5D03F95197}"/>
              </a:ext>
            </a:extLst>
          </p:cNvPr>
          <p:cNvSpPr>
            <a:spLocks noGrp="1"/>
          </p:cNvSpPr>
          <p:nvPr>
            <p:ph type="sldNum" sz="quarter" idx="12"/>
          </p:nvPr>
        </p:nvSpPr>
        <p:spPr/>
        <p:txBody>
          <a:bodyPr/>
          <a:lstStyle/>
          <a:p>
            <a:fld id="{FBFEA71B-C421-F54F-A3C7-C1F2690B2CD4}" type="slidenum">
              <a:rPr lang="en-US" smtClean="0"/>
              <a:t>2</a:t>
            </a:fld>
            <a:endParaRPr lang="en-US"/>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3" name="Slide Number Placeholder 2">
            <a:extLst>
              <a:ext uri="{FF2B5EF4-FFF2-40B4-BE49-F238E27FC236}">
                <a16:creationId xmlns:a16="http://schemas.microsoft.com/office/drawing/2014/main" id="{835EFB7B-EEA3-F444-A1B7-97424A55B693}"/>
              </a:ext>
            </a:extLst>
          </p:cNvPr>
          <p:cNvSpPr>
            <a:spLocks noGrp="1"/>
          </p:cNvSpPr>
          <p:nvPr>
            <p:ph type="sldNum" sz="quarter" idx="12"/>
          </p:nvPr>
        </p:nvSpPr>
        <p:spPr/>
        <p:txBody>
          <a:bodyPr/>
          <a:lstStyle/>
          <a:p>
            <a:fld id="{FBFEA71B-C421-F54F-A3C7-C1F2690B2CD4}" type="slidenum">
              <a:rPr lang="en-US" smtClean="0"/>
              <a:t>20</a:t>
            </a:fld>
            <a:endParaRPr lang="en-US"/>
          </a:p>
        </p:txBody>
      </p:sp>
    </p:spTree>
    <p:extLst>
      <p:ext uri="{BB962C8B-B14F-4D97-AF65-F5344CB8AC3E}">
        <p14:creationId xmlns:p14="http://schemas.microsoft.com/office/powerpoint/2010/main" val="3686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rotWithShape="1">
          <a:blip r:embed="rId2"/>
          <a:srcRect t="7488"/>
          <a:stretch/>
        </p:blipFill>
        <p:spPr>
          <a:xfrm>
            <a:off x="2150806" y="256783"/>
            <a:ext cx="7890387" cy="6344433"/>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1978420"/>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066988"/>
            <a:ext cx="1480457" cy="954107"/>
          </a:xfrm>
          <a:prstGeom prst="rect">
            <a:avLst/>
          </a:prstGeom>
          <a:noFill/>
        </p:spPr>
        <p:txBody>
          <a:bodyPr wrap="square" rtlCol="0">
            <a:spAutoFit/>
          </a:bodyPr>
          <a:lstStyle/>
          <a:p>
            <a:r>
              <a:rPr lang="en-US" sz="2800" dirty="0"/>
              <a:t>Run code chunk</a:t>
            </a:r>
          </a:p>
        </p:txBody>
      </p:sp>
      <p:sp>
        <p:nvSpPr>
          <p:cNvPr id="2" name="Slide Number Placeholder 1">
            <a:extLst>
              <a:ext uri="{FF2B5EF4-FFF2-40B4-BE49-F238E27FC236}">
                <a16:creationId xmlns:a16="http://schemas.microsoft.com/office/drawing/2014/main" id="{FF959F01-2EB6-4442-89BE-D94D687F51A4}"/>
              </a:ext>
            </a:extLst>
          </p:cNvPr>
          <p:cNvSpPr>
            <a:spLocks noGrp="1"/>
          </p:cNvSpPr>
          <p:nvPr>
            <p:ph type="sldNum" sz="quarter" idx="12"/>
          </p:nvPr>
        </p:nvSpPr>
        <p:spPr/>
        <p:txBody>
          <a:bodyPr/>
          <a:lstStyle/>
          <a:p>
            <a:fld id="{FBFEA71B-C421-F54F-A3C7-C1F2690B2CD4}" type="slidenum">
              <a:rPr lang="en-US" smtClean="0"/>
              <a:t>21</a:t>
            </a:fld>
            <a:endParaRPr lang="en-US"/>
          </a:p>
        </p:txBody>
      </p:sp>
    </p:spTree>
    <p:extLst>
      <p:ext uri="{BB962C8B-B14F-4D97-AF65-F5344CB8AC3E}">
        <p14:creationId xmlns:p14="http://schemas.microsoft.com/office/powerpoint/2010/main" val="74398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“My </a:t>
            </a:r>
            <a:r>
              <a:rPr lang="en-US" dirty="0" err="1"/>
              <a:t>Calcuation</a:t>
            </a:r>
            <a:r>
              <a:rPr lang="en-US" dirty="0"/>
              <a:t>” heading, insert a code chunk into white space using Insert button on top right of code window</a:t>
            </a:r>
          </a:p>
          <a:p>
            <a:r>
              <a:rPr lang="en-US" dirty="0"/>
              <a:t>2. Type the following in the grey box </a:t>
            </a:r>
            <a:r>
              <a:rPr lang="en-US"/>
              <a:t>of your </a:t>
            </a:r>
            <a:r>
              <a:rPr lang="en-US" dirty="0"/>
              <a:t>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
        <p:nvSpPr>
          <p:cNvPr id="5" name="Slide Number Placeholder 4">
            <a:extLst>
              <a:ext uri="{FF2B5EF4-FFF2-40B4-BE49-F238E27FC236}">
                <a16:creationId xmlns:a16="http://schemas.microsoft.com/office/drawing/2014/main" id="{110F2496-54B4-E746-869E-733B9C0DCA96}"/>
              </a:ext>
            </a:extLst>
          </p:cNvPr>
          <p:cNvSpPr>
            <a:spLocks noGrp="1"/>
          </p:cNvSpPr>
          <p:nvPr>
            <p:ph type="sldNum" sz="quarter" idx="12"/>
          </p:nvPr>
        </p:nvSpPr>
        <p:spPr/>
        <p:txBody>
          <a:bodyPr/>
          <a:lstStyle/>
          <a:p>
            <a:fld id="{FBFEA71B-C421-F54F-A3C7-C1F2690B2CD4}" type="slidenum">
              <a:rPr lang="en-US" smtClean="0"/>
              <a:t>22</a:t>
            </a:fld>
            <a:endParaRPr lang="en-US"/>
          </a:p>
        </p:txBody>
      </p:sp>
    </p:spTree>
    <p:extLst>
      <p:ext uri="{BB962C8B-B14F-4D97-AF65-F5344CB8AC3E}">
        <p14:creationId xmlns:p14="http://schemas.microsoft.com/office/powerpoint/2010/main" val="399855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8950"/>
          <a:stretch/>
        </p:blipFill>
        <p:spPr>
          <a:xfrm>
            <a:off x="1845529" y="44192"/>
            <a:ext cx="8500942" cy="6769616"/>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189462" y="2120679"/>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F6FBC9B-7C19-4F47-9805-1DB5D33D6391}"/>
              </a:ext>
            </a:extLst>
          </p:cNvPr>
          <p:cNvSpPr>
            <a:spLocks noGrp="1"/>
          </p:cNvSpPr>
          <p:nvPr>
            <p:ph type="sldNum" sz="quarter" idx="12"/>
          </p:nvPr>
        </p:nvSpPr>
        <p:spPr/>
        <p:txBody>
          <a:bodyPr/>
          <a:lstStyle/>
          <a:p>
            <a:fld id="{FBFEA71B-C421-F54F-A3C7-C1F2690B2CD4}" type="slidenum">
              <a:rPr lang="en-US" smtClean="0"/>
              <a:t>23</a:t>
            </a:fld>
            <a:endParaRPr lang="en-US"/>
          </a:p>
        </p:txBody>
      </p:sp>
    </p:spTree>
    <p:extLst>
      <p:ext uri="{BB962C8B-B14F-4D97-AF65-F5344CB8AC3E}">
        <p14:creationId xmlns:p14="http://schemas.microsoft.com/office/powerpoint/2010/main" val="98981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302"/>
          <a:stretch/>
        </p:blipFill>
        <p:spPr>
          <a:xfrm>
            <a:off x="0" y="513567"/>
            <a:ext cx="12192000" cy="5474728"/>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490000"/>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365317"/>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9C03536-DAE9-6C40-9818-3F36B0B20F81}"/>
              </a:ext>
            </a:extLst>
          </p:cNvPr>
          <p:cNvSpPr>
            <a:spLocks noGrp="1"/>
          </p:cNvSpPr>
          <p:nvPr>
            <p:ph type="sldNum" sz="quarter" idx="12"/>
          </p:nvPr>
        </p:nvSpPr>
        <p:spPr/>
        <p:txBody>
          <a:bodyPr/>
          <a:lstStyle/>
          <a:p>
            <a:fld id="{FBFEA71B-C421-F54F-A3C7-C1F2690B2CD4}" type="slidenum">
              <a:rPr lang="en-US" smtClean="0"/>
              <a:t>24</a:t>
            </a:fld>
            <a:endParaRPr lang="en-US"/>
          </a:p>
        </p:txBody>
      </p:sp>
    </p:spTree>
    <p:extLst>
      <p:ext uri="{BB962C8B-B14F-4D97-AF65-F5344CB8AC3E}">
        <p14:creationId xmlns:p14="http://schemas.microsoft.com/office/powerpoint/2010/main" val="1513237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
        <p:nvSpPr>
          <p:cNvPr id="2" name="Slide Number Placeholder 1">
            <a:extLst>
              <a:ext uri="{FF2B5EF4-FFF2-40B4-BE49-F238E27FC236}">
                <a16:creationId xmlns:a16="http://schemas.microsoft.com/office/drawing/2014/main" id="{EA822A62-13B0-FF45-B08A-45380FF4A41E}"/>
              </a:ext>
            </a:extLst>
          </p:cNvPr>
          <p:cNvSpPr>
            <a:spLocks noGrp="1"/>
          </p:cNvSpPr>
          <p:nvPr>
            <p:ph type="sldNum" sz="quarter" idx="12"/>
          </p:nvPr>
        </p:nvSpPr>
        <p:spPr/>
        <p:txBody>
          <a:bodyPr/>
          <a:lstStyle/>
          <a:p>
            <a:fld id="{FBFEA71B-C421-F54F-A3C7-C1F2690B2CD4}" type="slidenum">
              <a:rPr lang="en-US" smtClean="0"/>
              <a:t>25</a:t>
            </a:fld>
            <a:endParaRPr lang="en-US"/>
          </a:p>
        </p:txBody>
      </p:sp>
    </p:spTree>
    <p:extLst>
      <p:ext uri="{BB962C8B-B14F-4D97-AF65-F5344CB8AC3E}">
        <p14:creationId xmlns:p14="http://schemas.microsoft.com/office/powerpoint/2010/main" val="2932546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148640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
        <p:nvSpPr>
          <p:cNvPr id="3" name="Slide Number Placeholder 2">
            <a:extLst>
              <a:ext uri="{FF2B5EF4-FFF2-40B4-BE49-F238E27FC236}">
                <a16:creationId xmlns:a16="http://schemas.microsoft.com/office/drawing/2014/main" id="{B802A069-FBF7-DC4B-B265-1E2A25A948B1}"/>
              </a:ext>
            </a:extLst>
          </p:cNvPr>
          <p:cNvSpPr>
            <a:spLocks noGrp="1"/>
          </p:cNvSpPr>
          <p:nvPr>
            <p:ph type="sldNum" sz="quarter" idx="12"/>
          </p:nvPr>
        </p:nvSpPr>
        <p:spPr/>
        <p:txBody>
          <a:bodyPr/>
          <a:lstStyle/>
          <a:p>
            <a:fld id="{FBFEA71B-C421-F54F-A3C7-C1F2690B2CD4}" type="slidenum">
              <a:rPr lang="en-US" smtClean="0"/>
              <a:t>27</a:t>
            </a:fld>
            <a:endParaRPr lang="en-US"/>
          </a:p>
        </p:txBody>
      </p:sp>
    </p:spTree>
    <p:extLst>
      <p:ext uri="{BB962C8B-B14F-4D97-AF65-F5344CB8AC3E}">
        <p14:creationId xmlns:p14="http://schemas.microsoft.com/office/powerpoint/2010/main" val="2514181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
        <p:nvSpPr>
          <p:cNvPr id="4" name="Slide Number Placeholder 3">
            <a:extLst>
              <a:ext uri="{FF2B5EF4-FFF2-40B4-BE49-F238E27FC236}">
                <a16:creationId xmlns:a16="http://schemas.microsoft.com/office/drawing/2014/main" id="{2A95C338-FCB4-4842-A843-3DD3C5AF63B1}"/>
              </a:ext>
            </a:extLst>
          </p:cNvPr>
          <p:cNvSpPr>
            <a:spLocks noGrp="1"/>
          </p:cNvSpPr>
          <p:nvPr>
            <p:ph type="sldNum" sz="quarter" idx="12"/>
          </p:nvPr>
        </p:nvSpPr>
        <p:spPr/>
        <p:txBody>
          <a:bodyPr/>
          <a:lstStyle/>
          <a:p>
            <a:fld id="{FBFEA71B-C421-F54F-A3C7-C1F2690B2CD4}" type="slidenum">
              <a:rPr lang="en-US" smtClean="0"/>
              <a:t>28</a:t>
            </a:fld>
            <a:endParaRPr lang="en-US"/>
          </a:p>
        </p:txBody>
      </p:sp>
    </p:spTree>
    <p:extLst>
      <p:ext uri="{BB962C8B-B14F-4D97-AF65-F5344CB8AC3E}">
        <p14:creationId xmlns:p14="http://schemas.microsoft.com/office/powerpoint/2010/main" val="250047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
        <p:nvSpPr>
          <p:cNvPr id="3" name="Slide Number Placeholder 2">
            <a:extLst>
              <a:ext uri="{FF2B5EF4-FFF2-40B4-BE49-F238E27FC236}">
                <a16:creationId xmlns:a16="http://schemas.microsoft.com/office/drawing/2014/main" id="{60F3033D-80FC-D149-94E8-F642C0D210B6}"/>
              </a:ext>
            </a:extLst>
          </p:cNvPr>
          <p:cNvSpPr>
            <a:spLocks noGrp="1"/>
          </p:cNvSpPr>
          <p:nvPr>
            <p:ph type="sldNum" sz="quarter" idx="12"/>
          </p:nvPr>
        </p:nvSpPr>
        <p:spPr/>
        <p:txBody>
          <a:bodyPr/>
          <a:lstStyle/>
          <a:p>
            <a:fld id="{FBFEA71B-C421-F54F-A3C7-C1F2690B2CD4}" type="slidenum">
              <a:rPr lang="en-US" smtClean="0"/>
              <a:t>29</a:t>
            </a:fld>
            <a:endParaRPr lang="en-US"/>
          </a:p>
        </p:txBody>
      </p:sp>
    </p:spTree>
    <p:extLst>
      <p:ext uri="{BB962C8B-B14F-4D97-AF65-F5344CB8AC3E}">
        <p14:creationId xmlns:p14="http://schemas.microsoft.com/office/powerpoint/2010/main" val="121151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3</a:t>
            </a:fld>
            <a:endParaRPr lang="en-US"/>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
        <p:nvSpPr>
          <p:cNvPr id="4" name="Slide Number Placeholder 3">
            <a:extLst>
              <a:ext uri="{FF2B5EF4-FFF2-40B4-BE49-F238E27FC236}">
                <a16:creationId xmlns:a16="http://schemas.microsoft.com/office/drawing/2014/main" id="{6BAF9A19-5370-E247-9FD9-9200BCC6340B}"/>
              </a:ext>
            </a:extLst>
          </p:cNvPr>
          <p:cNvSpPr>
            <a:spLocks noGrp="1"/>
          </p:cNvSpPr>
          <p:nvPr>
            <p:ph type="sldNum" sz="quarter" idx="12"/>
          </p:nvPr>
        </p:nvSpPr>
        <p:spPr/>
        <p:txBody>
          <a:bodyPr/>
          <a:lstStyle/>
          <a:p>
            <a:fld id="{FBFEA71B-C421-F54F-A3C7-C1F2690B2CD4}" type="slidenum">
              <a:rPr lang="en-US" smtClean="0"/>
              <a:t>30</a:t>
            </a:fld>
            <a:endParaRPr lang="en-US"/>
          </a:p>
        </p:txBody>
      </p:sp>
    </p:spTree>
    <p:extLst>
      <p:ext uri="{BB962C8B-B14F-4D97-AF65-F5344CB8AC3E}">
        <p14:creationId xmlns:p14="http://schemas.microsoft.com/office/powerpoint/2010/main" val="2806467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
        <p:nvSpPr>
          <p:cNvPr id="2" name="Slide Number Placeholder 1">
            <a:extLst>
              <a:ext uri="{FF2B5EF4-FFF2-40B4-BE49-F238E27FC236}">
                <a16:creationId xmlns:a16="http://schemas.microsoft.com/office/drawing/2014/main" id="{EF436256-5E0E-EC4D-9F75-64B0168A5A67}"/>
              </a:ext>
            </a:extLst>
          </p:cNvPr>
          <p:cNvSpPr>
            <a:spLocks noGrp="1"/>
          </p:cNvSpPr>
          <p:nvPr>
            <p:ph type="sldNum" sz="quarter" idx="12"/>
          </p:nvPr>
        </p:nvSpPr>
        <p:spPr/>
        <p:txBody>
          <a:bodyPr/>
          <a:lstStyle/>
          <a:p>
            <a:fld id="{FBFEA71B-C421-F54F-A3C7-C1F2690B2CD4}" type="slidenum">
              <a:rPr lang="en-US" smtClean="0"/>
              <a:t>31</a:t>
            </a:fld>
            <a:endParaRPr lang="en-US"/>
          </a:p>
        </p:txBody>
      </p:sp>
    </p:spTree>
    <p:extLst>
      <p:ext uri="{BB962C8B-B14F-4D97-AF65-F5344CB8AC3E}">
        <p14:creationId xmlns:p14="http://schemas.microsoft.com/office/powerpoint/2010/main" val="1111292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
        <p:nvSpPr>
          <p:cNvPr id="4" name="Slide Number Placeholder 3">
            <a:extLst>
              <a:ext uri="{FF2B5EF4-FFF2-40B4-BE49-F238E27FC236}">
                <a16:creationId xmlns:a16="http://schemas.microsoft.com/office/drawing/2014/main" id="{8FEC118B-215A-5E4C-8996-CBE7935AA848}"/>
              </a:ext>
            </a:extLst>
          </p:cNvPr>
          <p:cNvSpPr>
            <a:spLocks noGrp="1"/>
          </p:cNvSpPr>
          <p:nvPr>
            <p:ph type="sldNum" sz="quarter" idx="12"/>
          </p:nvPr>
        </p:nvSpPr>
        <p:spPr/>
        <p:txBody>
          <a:bodyPr/>
          <a:lstStyle/>
          <a:p>
            <a:fld id="{FBFEA71B-C421-F54F-A3C7-C1F2690B2CD4}" type="slidenum">
              <a:rPr lang="en-US" smtClean="0"/>
              <a:t>32</a:t>
            </a:fld>
            <a:endParaRPr lang="en-US"/>
          </a:p>
        </p:txBody>
      </p:sp>
    </p:spTree>
    <p:extLst>
      <p:ext uri="{BB962C8B-B14F-4D97-AF65-F5344CB8AC3E}">
        <p14:creationId xmlns:p14="http://schemas.microsoft.com/office/powerpoint/2010/main" val="2253571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6D97CA67-A061-4E4A-B557-24EB6C1548D3}"/>
              </a:ext>
            </a:extLst>
          </p:cNvPr>
          <p:cNvSpPr>
            <a:spLocks noGrp="1"/>
          </p:cNvSpPr>
          <p:nvPr>
            <p:ph type="sldNum" sz="quarter" idx="12"/>
          </p:nvPr>
        </p:nvSpPr>
        <p:spPr/>
        <p:txBody>
          <a:bodyPr/>
          <a:lstStyle/>
          <a:p>
            <a:fld id="{FBFEA71B-C421-F54F-A3C7-C1F2690B2CD4}" type="slidenum">
              <a:rPr lang="en-US" smtClean="0"/>
              <a:t>33</a:t>
            </a:fld>
            <a:endParaRPr lang="en-US"/>
          </a:p>
        </p:txBody>
      </p:sp>
    </p:spTree>
    <p:extLst>
      <p:ext uri="{BB962C8B-B14F-4D97-AF65-F5344CB8AC3E}">
        <p14:creationId xmlns:p14="http://schemas.microsoft.com/office/powerpoint/2010/main" val="111601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
        <p:nvSpPr>
          <p:cNvPr id="4" name="Slide Number Placeholder 3">
            <a:extLst>
              <a:ext uri="{FF2B5EF4-FFF2-40B4-BE49-F238E27FC236}">
                <a16:creationId xmlns:a16="http://schemas.microsoft.com/office/drawing/2014/main" id="{CE7B2004-DDE3-5D49-BA59-FBA1D7D1E0B8}"/>
              </a:ext>
            </a:extLst>
          </p:cNvPr>
          <p:cNvSpPr>
            <a:spLocks noGrp="1"/>
          </p:cNvSpPr>
          <p:nvPr>
            <p:ph type="sldNum" sz="quarter" idx="12"/>
          </p:nvPr>
        </p:nvSpPr>
        <p:spPr/>
        <p:txBody>
          <a:bodyPr/>
          <a:lstStyle/>
          <a:p>
            <a:fld id="{FBFEA71B-C421-F54F-A3C7-C1F2690B2CD4}" type="slidenum">
              <a:rPr lang="en-US" smtClean="0"/>
              <a:t>4</a:t>
            </a:fld>
            <a:endParaRPr lang="en-US"/>
          </a:p>
        </p:txBody>
      </p:sp>
    </p:spTree>
    <p:extLst>
      <p:ext uri="{BB962C8B-B14F-4D97-AF65-F5344CB8AC3E}">
        <p14:creationId xmlns:p14="http://schemas.microsoft.com/office/powerpoint/2010/main" val="117036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6</a:t>
            </a:fld>
            <a:endParaRPr lang="en-US"/>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
        <p:nvSpPr>
          <p:cNvPr id="6" name="Slide Number Placeholder 5">
            <a:extLst>
              <a:ext uri="{FF2B5EF4-FFF2-40B4-BE49-F238E27FC236}">
                <a16:creationId xmlns:a16="http://schemas.microsoft.com/office/drawing/2014/main" id="{D97A6A89-6548-0A4B-88E3-9534B8F9DC65}"/>
              </a:ext>
            </a:extLst>
          </p:cNvPr>
          <p:cNvSpPr>
            <a:spLocks noGrp="1"/>
          </p:cNvSpPr>
          <p:nvPr>
            <p:ph type="sldNum" sz="quarter" idx="12"/>
          </p:nvPr>
        </p:nvSpPr>
        <p:spPr/>
        <p:txBody>
          <a:bodyPr/>
          <a:lstStyle/>
          <a:p>
            <a:fld id="{FBFEA71B-C421-F54F-A3C7-C1F2690B2CD4}" type="slidenum">
              <a:rPr lang="en-US" smtClean="0"/>
              <a:t>7</a:t>
            </a:fld>
            <a:endParaRPr lang="en-US"/>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
        <p:nvSpPr>
          <p:cNvPr id="3" name="Slide Number Placeholder 2">
            <a:extLst>
              <a:ext uri="{FF2B5EF4-FFF2-40B4-BE49-F238E27FC236}">
                <a16:creationId xmlns:a16="http://schemas.microsoft.com/office/drawing/2014/main" id="{FF6272BE-68FF-D844-A90C-90676A5AD047}"/>
              </a:ext>
            </a:extLst>
          </p:cNvPr>
          <p:cNvSpPr>
            <a:spLocks noGrp="1"/>
          </p:cNvSpPr>
          <p:nvPr>
            <p:ph type="sldNum" sz="quarter" idx="12"/>
          </p:nvPr>
        </p:nvSpPr>
        <p:spPr/>
        <p:txBody>
          <a:bodyPr/>
          <a:lstStyle/>
          <a:p>
            <a:fld id="{FBFEA71B-C421-F54F-A3C7-C1F2690B2CD4}" type="slidenum">
              <a:rPr lang="en-US" smtClean="0"/>
              <a:t>8</a:t>
            </a:fld>
            <a:endParaRPr lang="en-US"/>
          </a:p>
        </p:txBody>
      </p:sp>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
        <p:nvSpPr>
          <p:cNvPr id="4" name="Slide Number Placeholder 3">
            <a:extLst>
              <a:ext uri="{FF2B5EF4-FFF2-40B4-BE49-F238E27FC236}">
                <a16:creationId xmlns:a16="http://schemas.microsoft.com/office/drawing/2014/main" id="{DC6CA7C0-6514-B547-8692-87E5D2D0D6AF}"/>
              </a:ext>
            </a:extLst>
          </p:cNvPr>
          <p:cNvSpPr>
            <a:spLocks noGrp="1"/>
          </p:cNvSpPr>
          <p:nvPr>
            <p:ph type="sldNum" sz="quarter" idx="12"/>
          </p:nvPr>
        </p:nvSpPr>
        <p:spPr/>
        <p:txBody>
          <a:bodyPr/>
          <a:lstStyle/>
          <a:p>
            <a:fld id="{FBFEA71B-C421-F54F-A3C7-C1F2690B2CD4}" type="slidenum">
              <a:rPr lang="en-US" smtClean="0"/>
              <a:t>9</a:t>
            </a:fld>
            <a:endParaRPr lang="en-US"/>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4815</TotalTime>
  <Words>1743</Words>
  <Application>Microsoft Macintosh PowerPoint</Application>
  <PresentationFormat>Widescreen</PresentationFormat>
  <Paragraphs>232</Paragraphs>
  <Slides>33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Monaco</vt:lpstr>
      <vt:lpstr>Tw Cen MT</vt:lpstr>
      <vt:lpstr>Tw Cen MT Condensed</vt:lpstr>
      <vt:lpstr>Wingdings</vt:lpstr>
      <vt:lpstr>Wingdings 3</vt:lpstr>
      <vt:lpstr>Integral</vt:lpstr>
      <vt:lpstr>Reproducible Reporting  </vt:lpstr>
      <vt:lpstr>PowerPoint Presentation</vt:lpstr>
      <vt:lpstr>Typical Data Science Pipeline</vt:lpstr>
      <vt:lpstr>Your Turn #1</vt:lpstr>
      <vt:lpstr>Why is reproducibility important? </vt:lpstr>
      <vt:lpstr>Replication vs Reproduction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Your Turn #2</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49</cp:revision>
  <cp:lastPrinted>2019-04-19T05:58:35Z</cp:lastPrinted>
  <dcterms:created xsi:type="dcterms:W3CDTF">2019-04-18T16:34:04Z</dcterms:created>
  <dcterms:modified xsi:type="dcterms:W3CDTF">2020-12-13T17:30:31Z</dcterms:modified>
</cp:coreProperties>
</file>